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46919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түнде аздаған жаңбыр, күндіз жаңбыр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a:t>
            </a:r>
            <a:r>
              <a:rPr lang="kk-KZ" sz="1200" kern="1400" dirty="0" smtClean="0">
                <a:solidFill>
                  <a:srgbClr val="000000"/>
                </a:solidFill>
                <a:latin typeface="Times New Roman" panose="02020603050405020304" pitchFamily="18" charset="0"/>
                <a:ea typeface="Times New Roman" panose="02020603050405020304" pitchFamily="18" charset="0"/>
              </a:rPr>
              <a:t>тыстан,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8-10,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29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Көщпелі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Оңтүстік-батыстан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106068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46658</TotalTime>
  <Words>532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6912</cp:revision>
  <cp:lastPrinted>2021-07-01T07:38:07Z</cp:lastPrinted>
  <dcterms:created xsi:type="dcterms:W3CDTF">2018-03-27T06:03:00Z</dcterms:created>
  <dcterms:modified xsi:type="dcterms:W3CDTF">2026-05-27T07:16:30Z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